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gif"/><Relationship Id="rId3" Type="http://schemas.openxmlformats.org/officeDocument/2006/relationships/image" Target="../media/image2.gif"/><Relationship Id="rId21" Type="http://schemas.openxmlformats.org/officeDocument/2006/relationships/image" Target="../media/image20.jpeg"/><Relationship Id="rId7" Type="http://schemas.openxmlformats.org/officeDocument/2006/relationships/image" Target="../media/image6.gif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5" Type="http://schemas.openxmlformats.org/officeDocument/2006/relationships/image" Target="../media/image24.gif"/><Relationship Id="rId2" Type="http://schemas.openxmlformats.org/officeDocument/2006/relationships/image" Target="../media/image1.png"/><Relationship Id="rId16" Type="http://schemas.openxmlformats.org/officeDocument/2006/relationships/image" Target="../media/image15.gif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gif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228600" y="457200"/>
            <a:ext cx="8686800" cy="6019800"/>
            <a:chOff x="850404" y="1339736"/>
            <a:chExt cx="7321996" cy="5086216"/>
          </a:xfrm>
        </p:grpSpPr>
        <p:pic>
          <p:nvPicPr>
            <p:cNvPr id="40" name="Picture 2" descr="2degrees Business 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43808" y="1412776"/>
              <a:ext cx="1640181" cy="1080120"/>
            </a:xfrm>
            <a:prstGeom prst="rect">
              <a:avLst/>
            </a:prstGeom>
            <a:noFill/>
          </p:spPr>
        </p:pic>
        <p:pic>
          <p:nvPicPr>
            <p:cNvPr id="41" name="Picture 6" descr="Fuji Xerox New Zealand Web sit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71800" y="4997680"/>
              <a:ext cx="3744416" cy="663568"/>
            </a:xfrm>
            <a:prstGeom prst="rect">
              <a:avLst/>
            </a:prstGeom>
            <a:noFill/>
          </p:spPr>
        </p:pic>
        <p:pic>
          <p:nvPicPr>
            <p:cNvPr id="42" name="Picture 2" descr="Return to home pag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50404" y="3702631"/>
              <a:ext cx="2353444" cy="847240"/>
            </a:xfrm>
            <a:prstGeom prst="rect">
              <a:avLst/>
            </a:prstGeom>
            <a:noFill/>
          </p:spPr>
        </p:pic>
        <p:grpSp>
          <p:nvGrpSpPr>
            <p:cNvPr id="43" name="Group 32"/>
            <p:cNvGrpSpPr/>
            <p:nvPr/>
          </p:nvGrpSpPr>
          <p:grpSpPr>
            <a:xfrm>
              <a:off x="1115616" y="4437112"/>
              <a:ext cx="5904656" cy="720080"/>
              <a:chOff x="1619672" y="188640"/>
              <a:chExt cx="6192688" cy="864096"/>
            </a:xfrm>
          </p:grpSpPr>
          <p:pic>
            <p:nvPicPr>
              <p:cNvPr id="73" name="Picture 5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672" y="332656"/>
                <a:ext cx="6105278" cy="579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4" name="Rectangle 73"/>
              <p:cNvSpPr/>
              <p:nvPr/>
            </p:nvSpPr>
            <p:spPr>
              <a:xfrm>
                <a:off x="3707904" y="188640"/>
                <a:ext cx="4104456" cy="864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grpSp>
          <p:nvGrpSpPr>
            <p:cNvPr id="44" name="Group 40"/>
            <p:cNvGrpSpPr/>
            <p:nvPr/>
          </p:nvGrpSpPr>
          <p:grpSpPr>
            <a:xfrm>
              <a:off x="1979712" y="2564904"/>
              <a:ext cx="5832648" cy="720080"/>
              <a:chOff x="4716016" y="5301208"/>
              <a:chExt cx="5832648" cy="720080"/>
            </a:xfrm>
          </p:grpSpPr>
          <p:pic>
            <p:nvPicPr>
              <p:cNvPr id="70" name="Picture 2" descr="Midlands Health Network - Patients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6818" y="5373216"/>
                <a:ext cx="5397302" cy="554631"/>
              </a:xfrm>
              <a:prstGeom prst="rect">
                <a:avLst/>
              </a:prstGeom>
              <a:noFill/>
            </p:spPr>
          </p:pic>
          <p:sp>
            <p:nvSpPr>
              <p:cNvPr id="71" name="Rectangle 70"/>
              <p:cNvSpPr/>
              <p:nvPr/>
            </p:nvSpPr>
            <p:spPr>
              <a:xfrm>
                <a:off x="4716016" y="5301208"/>
                <a:ext cx="1440160" cy="648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7668344" y="5301208"/>
                <a:ext cx="2880320" cy="7200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pic>
          <p:nvPicPr>
            <p:cNvPr id="45" name="Picture 16" descr="Foster Moore Hom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03192" y="3546006"/>
              <a:ext cx="2569208" cy="531066"/>
            </a:xfrm>
            <a:prstGeom prst="rect">
              <a:avLst/>
            </a:prstGeom>
            <a:noFill/>
          </p:spPr>
        </p:pic>
        <p:pic>
          <p:nvPicPr>
            <p:cNvPr id="46" name="Picture 10" descr="Department of Internal Affairs logo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47831" y="3454551"/>
              <a:ext cx="2100233" cy="406497"/>
            </a:xfrm>
            <a:prstGeom prst="rect">
              <a:avLst/>
            </a:prstGeom>
            <a:noFill/>
          </p:spPr>
        </p:pic>
        <p:pic>
          <p:nvPicPr>
            <p:cNvPr id="47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87625" y="3429000"/>
              <a:ext cx="1656184" cy="37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2" descr="http://www.newpark.co.nz/images/w240/logo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681155" y="2852936"/>
              <a:ext cx="1491245" cy="503295"/>
            </a:xfrm>
            <a:prstGeom prst="rect">
              <a:avLst/>
            </a:prstGeom>
            <a:noFill/>
          </p:spPr>
        </p:pic>
        <p:pic>
          <p:nvPicPr>
            <p:cNvPr id="49" name="Picture 2" descr="Atlantis Healthcare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115616" y="5408178"/>
              <a:ext cx="3528392" cy="469094"/>
            </a:xfrm>
            <a:prstGeom prst="rect">
              <a:avLst/>
            </a:prstGeom>
            <a:noFill/>
          </p:spPr>
        </p:pic>
        <p:grpSp>
          <p:nvGrpSpPr>
            <p:cNvPr id="50" name="Group 48"/>
            <p:cNvGrpSpPr/>
            <p:nvPr/>
          </p:nvGrpSpPr>
          <p:grpSpPr>
            <a:xfrm>
              <a:off x="971600" y="1339736"/>
              <a:ext cx="1368152" cy="865128"/>
              <a:chOff x="971600" y="1339736"/>
              <a:chExt cx="1944216" cy="1153160"/>
            </a:xfrm>
          </p:grpSpPr>
          <p:pic>
            <p:nvPicPr>
              <p:cNvPr id="68" name="Picture 67"/>
              <p:cNvPicPr/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4011" y="1339736"/>
                <a:ext cx="1741805" cy="11531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9" name="Rounded Rectangle 68"/>
              <p:cNvSpPr/>
              <p:nvPr/>
            </p:nvSpPr>
            <p:spPr>
              <a:xfrm>
                <a:off x="971600" y="2132856"/>
                <a:ext cx="504056" cy="2880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pic>
          <p:nvPicPr>
            <p:cNvPr id="51" name="Picture 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812643" y="1412776"/>
              <a:ext cx="1767469" cy="72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2" name="Group 36"/>
            <p:cNvGrpSpPr/>
            <p:nvPr/>
          </p:nvGrpSpPr>
          <p:grpSpPr>
            <a:xfrm>
              <a:off x="6876256" y="1772816"/>
              <a:ext cx="1296144" cy="1008112"/>
              <a:chOff x="6876256" y="2780928"/>
              <a:chExt cx="1728192" cy="1224136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7956376" y="2780928"/>
                <a:ext cx="648072" cy="122413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pic>
            <p:nvPicPr>
              <p:cNvPr id="67" name="Picture 8" descr="https://mylotto.co.nz/themes/lotteries/images/header_logo.pn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6876256" y="2996952"/>
                <a:ext cx="1685925" cy="942976"/>
              </a:xfrm>
              <a:prstGeom prst="rect">
                <a:avLst/>
              </a:prstGeom>
              <a:noFill/>
            </p:spPr>
          </p:pic>
        </p:grpSp>
        <p:pic>
          <p:nvPicPr>
            <p:cNvPr id="53" name="Picture 2" descr="C:\Users\Robert Lilley\AppData\Local\Temp\sig_image copy.pn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660232" y="1340768"/>
              <a:ext cx="1512168" cy="535874"/>
            </a:xfrm>
            <a:prstGeom prst="rect">
              <a:avLst/>
            </a:prstGeom>
            <a:noFill/>
          </p:spPr>
        </p:pic>
        <p:pic>
          <p:nvPicPr>
            <p:cNvPr id="54" name="Picture 53" descr="Counties Power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193834" y="2780928"/>
              <a:ext cx="1433950" cy="504056"/>
            </a:xfrm>
            <a:prstGeom prst="rect">
              <a:avLst/>
            </a:prstGeom>
            <a:noFill/>
          </p:spPr>
        </p:pic>
        <p:pic>
          <p:nvPicPr>
            <p:cNvPr id="55" name="Picture 2" descr="Synlait - making more from milk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7661" y="1340768"/>
              <a:ext cx="930563" cy="1080120"/>
            </a:xfrm>
            <a:prstGeom prst="rect">
              <a:avLst/>
            </a:prstGeom>
            <a:noFill/>
          </p:spPr>
        </p:pic>
        <p:pic>
          <p:nvPicPr>
            <p:cNvPr id="56" name="Picture 2" descr="Methenax Logo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292080" y="2636912"/>
              <a:ext cx="1166242" cy="726658"/>
            </a:xfrm>
            <a:prstGeom prst="rect">
              <a:avLst/>
            </a:prstGeom>
            <a:noFill/>
          </p:spPr>
        </p:pic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6605258" y="5301208"/>
              <a:ext cx="1567142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2" descr="CallPlus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187624" y="2127894"/>
              <a:ext cx="3409950" cy="581026"/>
            </a:xfrm>
            <a:prstGeom prst="rect">
              <a:avLst/>
            </a:prstGeom>
            <a:noFill/>
          </p:spPr>
        </p:pic>
        <p:sp>
          <p:nvSpPr>
            <p:cNvPr id="59" name="Isosceles Triangle 58"/>
            <p:cNvSpPr/>
            <p:nvPr/>
          </p:nvSpPr>
          <p:spPr>
            <a:xfrm>
              <a:off x="3491880" y="1772816"/>
              <a:ext cx="432048" cy="36004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491880" y="1916832"/>
              <a:ext cx="144016" cy="21602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61" name="Picture 10" descr="http://assets.pages.co.nz/images/thumb/zc/4pvhjm/300x300/baycorp-nz-ltd.jpg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4815408" y="4797152"/>
              <a:ext cx="1628800" cy="1628800"/>
            </a:xfrm>
            <a:prstGeom prst="rect">
              <a:avLst/>
            </a:prstGeom>
            <a:noFill/>
          </p:spPr>
        </p:pic>
        <p:pic>
          <p:nvPicPr>
            <p:cNvPr id="62" name="Picture 12" descr="Earthquake Commission - Wellington, New Zealand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4644008" y="4149080"/>
              <a:ext cx="1450060" cy="1296144"/>
            </a:xfrm>
            <a:prstGeom prst="rect">
              <a:avLst/>
            </a:prstGeom>
            <a:noFill/>
          </p:spPr>
        </p:pic>
        <p:pic>
          <p:nvPicPr>
            <p:cNvPr id="63" name="Picture 2" descr="Histo2 sml"/>
            <p:cNvPicPr>
              <a:picLocks noChangeAspect="1" noChangeArrowheads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131840" y="3789040"/>
              <a:ext cx="1880921" cy="746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4" descr="Go to Home Page - New Zealand Army - Ngati Tumatauenga. 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6300192" y="4581128"/>
              <a:ext cx="1872208" cy="5837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pic>
        <p:pic>
          <p:nvPicPr>
            <p:cNvPr id="65" name="Picture 4" descr="Fisher &amp; Paykel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6012160" y="4149080"/>
              <a:ext cx="2160240" cy="28803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Lilley</dc:creator>
  <cp:lastModifiedBy>Robert Lilley</cp:lastModifiedBy>
  <cp:revision>1</cp:revision>
  <dcterms:created xsi:type="dcterms:W3CDTF">2006-08-16T00:00:00Z</dcterms:created>
  <dcterms:modified xsi:type="dcterms:W3CDTF">2014-02-18T22:43:20Z</dcterms:modified>
</cp:coreProperties>
</file>